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50B99-D7C5-DC86-EC03-F1DB51F77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380F9F-03EE-C688-98BC-9AFF587D8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102701-509C-EF27-9F4F-A07353CB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ACB128-3E46-BCBF-3AED-7380FA5A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B2C1F-5211-8075-D920-D1DBABC8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30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22F39-AC92-CFCA-1AB8-3214476E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C14621-AE95-A026-EC4F-DE155EDB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02ED18-AAAA-9FE3-7A07-B9BABCD0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AFD18-BA76-0212-EB3D-353D6C2A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CAFED0-6D61-7314-8F79-E1C6D6EC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21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18F3A9-11B6-AB34-5482-A4B6868DD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EA52DD-3495-1CD9-21DE-5508D92B8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D17391-1330-37DF-4889-21C532AE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15F62F-460B-B943-D6B2-91C21505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CB4CAE-7CE4-D2DA-F831-F43ACA16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635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A52DD-723F-30FD-EF9D-A7E3D4AC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DF4F7-865A-5F29-36D0-B3FE49608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76939-73FB-3215-1725-3BDEAAC3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9FD2E5-00F8-A670-5F3C-B85C7BDD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87A821-2E07-D4DD-A7B4-6027F29E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773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F2E94-8D71-4F9F-02A5-9EFC2323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47F408-ACBD-B6C3-362A-87D335B9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AD2AE-E526-FDB7-2176-62EB2E3B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416B7-9A01-886B-1D9D-7376790F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F3CB29-B0FF-3C93-6432-A3BEDE94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47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D3867-EFEA-59AD-B4F1-96AC8AC1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8C2B61-1F7B-CCA0-F821-6C867CA7A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0F1E2-E7CB-3D3B-8562-23DD47B7B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EA71F-F33B-39CB-F1EA-36A74B2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ABBBEB-54F9-5F2B-F3D0-AF06E653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2B6CC0-9AAD-D6CD-7887-F0197797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002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519D6-C680-4AA6-1162-52B59116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19D4DE-43DD-2708-F8E1-B5CF96AB3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2F6CA9-30EC-6028-DC5D-4BE640061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543DCD-529C-40C1-6059-27352434E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784A73-F5B5-4E8A-0E50-D04271B19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338298-F646-A0C9-D4F9-985C0D852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6F6CB4-0E63-52DF-781B-564ED82F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84B5B2-3A35-F28F-BB06-A2B03EAF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11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EE9A8-DFC7-5346-4316-EA15D148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1D6C05-0E9E-DA1D-CDE4-63C31D60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B8D3BE-2B8C-9130-3BB9-938E71F2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7946DF-C2AA-3845-EF6E-9A50057E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979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BC5662-2B8B-A600-B16B-3598CB63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62913D-C498-AC98-B7BD-C124D877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658346-411E-B471-F3DA-972FC885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74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46351-B9A4-5A9E-5EF1-759CF76B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0F040-9C07-1D15-6CA8-C85E6272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DFD2E5-BD63-A864-8D31-E11FF7DE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839BD5-BE3C-FA43-0248-54523F1D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13F398-03B3-5BE0-3E4D-2A46DAFF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D8AB0F-2F50-E4CE-6674-5DB0CE54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73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718A6-F9AE-9EDB-6D20-183133E1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13F6B2-BE52-7A8A-46F2-40269D402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FE1369-5BD3-3CA3-5BC8-2F676024D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DCF936-BAAB-337C-5157-7127F093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B9B14C-64B3-4074-AB41-276D7547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5C99D4-D0F1-EF77-3FF5-D6ABEBE9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650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67060B-C676-2725-0F16-7FE38A92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3E738-1A0C-F5ED-AFA0-4296D7B3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164411-FEE7-4BB6-B075-C334C6C81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A18C-F36A-4EBE-810F-4CC46D756B47}" type="datetimeFigureOut">
              <a:rPr lang="fr-CA" smtClean="0"/>
              <a:t>2023-06-29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14CCA-350F-B76E-3D57-EC21AF22D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388E0-00BD-E3EC-AB9D-CFF65039E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6B49-92E9-4597-9278-9FF183B7B6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670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guenette@forces.gc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guenette@forces.gc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85DEDAC-9D63-23EB-789C-727D8005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4D26EE-9E3D-329D-4C20-88EB79691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971"/>
            <a:ext cx="9144000" cy="771751"/>
          </a:xfrm>
        </p:spPr>
        <p:txBody>
          <a:bodyPr>
            <a:noAutofit/>
          </a:bodyPr>
          <a:lstStyle/>
          <a:p>
            <a:r>
              <a:rPr lang="fr-CA" sz="28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TOURNOI DE GOLF GEMRC </a:t>
            </a:r>
            <a:br>
              <a:rPr lang="fr-CA" sz="2800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fr-CA" sz="28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BFC VALCARTIER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6AFCF-0E0F-9B7E-D616-3935F78A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01" y="1325463"/>
            <a:ext cx="6778305" cy="4462942"/>
          </a:xfrm>
        </p:spPr>
        <p:txBody>
          <a:bodyPr>
            <a:normAutofit fontScale="92500" lnSpcReduction="20000"/>
          </a:bodyPr>
          <a:lstStyle/>
          <a:p>
            <a:r>
              <a:rPr lang="fr-CA" sz="2000" b="1" u="sng" dirty="0">
                <a:solidFill>
                  <a:schemeClr val="bg1"/>
                </a:solidFill>
              </a:rPr>
              <a:t>08 SEPTEMBRE 2023</a:t>
            </a:r>
          </a:p>
          <a:p>
            <a:r>
              <a:rPr lang="fr-CA" sz="2000" b="1" u="sng" dirty="0">
                <a:solidFill>
                  <a:schemeClr val="bg1"/>
                </a:solidFill>
              </a:rPr>
              <a:t>CLUB DE GOLF CENTRE CASTOR</a:t>
            </a:r>
          </a:p>
          <a:p>
            <a:endParaRPr lang="fr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DATE LIMITE D’INSCRIPTION EST LE 09 AOUT 2023</a:t>
            </a:r>
          </a:p>
          <a:p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MAXIMUM DE 24 ÉQUIPES DE 4 JOUEURS/JOUEUSES</a:t>
            </a:r>
          </a:p>
          <a:p>
            <a:r>
              <a:rPr lang="fr-CA" sz="2000" b="1" dirty="0">
                <a:solidFill>
                  <a:schemeClr val="bg1"/>
                </a:solidFill>
              </a:rPr>
              <a:t>PREMIER ARRIVÉ, PREMIER SERVIS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COUTS DE 60$ PAR MEMBRE / 240$ PAR ÉQUIPE</a:t>
            </a:r>
          </a:p>
          <a:p>
            <a:r>
              <a:rPr lang="fr-CA" sz="2000" b="1" dirty="0">
                <a:solidFill>
                  <a:schemeClr val="bg1"/>
                </a:solidFill>
              </a:rPr>
              <a:t>VOITURETTE INCLUS</a:t>
            </a:r>
          </a:p>
          <a:p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PRENDRE CONTACT AVEC L’ADJ GUENETTE POUR PLUS D’INFORMATION AU </a:t>
            </a:r>
            <a:r>
              <a:rPr lang="fr-CA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nicolas.guenette@forces.gc.ca</a:t>
            </a:r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8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Image 11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B9782DE2-E572-7829-9269-76E74895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86" y="0"/>
            <a:ext cx="3273914" cy="16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85DEDAC-9D63-23EB-789C-727D8005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4D26EE-9E3D-329D-4C20-88EB79691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971"/>
            <a:ext cx="9144000" cy="771751"/>
          </a:xfrm>
        </p:spPr>
        <p:txBody>
          <a:bodyPr>
            <a:noAutofit/>
          </a:bodyPr>
          <a:lstStyle/>
          <a:p>
            <a:r>
              <a:rPr lang="fr-CA" sz="28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RCEME GOLF TOURNEMENT </a:t>
            </a:r>
            <a:br>
              <a:rPr lang="fr-CA" sz="28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fr-CA" sz="28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BFC VALCARTIER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6AFCF-0E0F-9B7E-D616-3935F78A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01" y="1325462"/>
            <a:ext cx="6778305" cy="4571999"/>
          </a:xfrm>
        </p:spPr>
        <p:txBody>
          <a:bodyPr>
            <a:normAutofit fontScale="92500" lnSpcReduction="20000"/>
          </a:bodyPr>
          <a:lstStyle/>
          <a:p>
            <a:r>
              <a:rPr lang="fr-CA" sz="2200" b="1" u="sng" dirty="0">
                <a:solidFill>
                  <a:schemeClr val="bg1"/>
                </a:solidFill>
              </a:rPr>
              <a:t>SEPTEMBER 08, 2023</a:t>
            </a:r>
          </a:p>
          <a:p>
            <a:r>
              <a:rPr lang="fr-CA" sz="2200" b="1" u="sng" dirty="0">
                <a:solidFill>
                  <a:schemeClr val="bg1"/>
                </a:solidFill>
              </a:rPr>
              <a:t>CASTOR CENTER GOLF CLUB</a:t>
            </a:r>
          </a:p>
          <a:p>
            <a:endParaRPr lang="fr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REGISTRATION DEADLINE IS AUGUST 09,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MAXIMUM OF 24 TEAMS OF 4 PLAYERS</a:t>
            </a:r>
          </a:p>
          <a:p>
            <a:r>
              <a:rPr lang="fr-CA" sz="2000" b="1" dirty="0">
                <a:solidFill>
                  <a:schemeClr val="bg1"/>
                </a:solidFill>
              </a:rPr>
              <a:t>FIRST COME, FIRST SERVE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COST OF 60$ PER MEMBER / 240$ PER TEAMS</a:t>
            </a:r>
          </a:p>
          <a:p>
            <a:r>
              <a:rPr lang="fr-CA" sz="2000" b="1" dirty="0">
                <a:solidFill>
                  <a:schemeClr val="bg1"/>
                </a:solidFill>
              </a:rPr>
              <a:t>CART INCLUDED</a:t>
            </a:r>
          </a:p>
          <a:p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CONTACT WO GUENETTE FOR MORE INFORMATION AT</a:t>
            </a:r>
          </a:p>
          <a:p>
            <a:r>
              <a:rPr lang="fr-CA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nicolas.guenette@forces.gc.ca</a:t>
            </a:r>
            <a:endParaRPr lang="fr-CA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8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Image 11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B9782DE2-E572-7829-9269-76E74895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86" y="0"/>
            <a:ext cx="3273914" cy="163991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975BB3F-5263-9251-BB12-DF5D95F4B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3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130</Words>
  <Application>Microsoft Office PowerPoint</Application>
  <PresentationFormat>Grand écran</PresentationFormat>
  <Paragraphs>27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TOURNOI DE GOLF GEMRC  BFC VALCARTIER</vt:lpstr>
      <vt:lpstr>RCEME GOLF TOURNEMENT  BFC VALCARTIER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TOURNOI DE GOLF GEMRC  BFC VALCARTIER</dc:title>
  <dc:creator>Guenette Adj NAP@5 Bon Svc@Defence365</dc:creator>
  <cp:lastModifiedBy>Guenette Adj NAP@5 Bon Svc@Defence365</cp:lastModifiedBy>
  <cp:revision>12</cp:revision>
  <dcterms:created xsi:type="dcterms:W3CDTF">2023-06-29T17:26:18Z</dcterms:created>
  <dcterms:modified xsi:type="dcterms:W3CDTF">2023-06-29T18:29:03Z</dcterms:modified>
</cp:coreProperties>
</file>