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5" r:id="rId3"/>
    <p:sldId id="29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60" d="100"/>
          <a:sy n="160" d="100"/>
        </p:scale>
        <p:origin x="27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BEE96-7E51-5ADC-1289-3E4D70BD1F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EA291E-063D-F7E5-E800-BB45B9BFEB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92DA6E-264D-2F03-330D-F0E3604C2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0365-403C-4B98-95E2-BC07956D0D49}" type="datetimeFigureOut">
              <a:rPr lang="en-CA" smtClean="0"/>
              <a:t>2023-06-27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F9C75D-BB1A-A36C-89BB-7BED95BFA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900AA-1C1C-9C44-ACD4-98C455F1E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C10A-4B39-452E-8BF5-16194313BA1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3483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EC2F1-A847-33C1-2A79-3A31325FE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39FAEC-6923-CDD6-F85B-A04FC99752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E69FF6-4F51-D752-49CF-7E6606EED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0365-403C-4B98-95E2-BC07956D0D49}" type="datetimeFigureOut">
              <a:rPr lang="en-CA" smtClean="0"/>
              <a:t>2023-06-27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A89F4-74CF-C444-E77D-E38FEF54A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D22C-3060-7BCF-3F39-57FCEB18F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C10A-4B39-452E-8BF5-16194313BA1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0868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455D9D-B94B-90AD-F41E-4A132E0197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467D89-5EA8-AD18-B03D-436699CAC3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A6E91-63D5-F568-EB6E-FF2CD2A2E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0365-403C-4B98-95E2-BC07956D0D49}" type="datetimeFigureOut">
              <a:rPr lang="en-CA" smtClean="0"/>
              <a:t>2023-06-27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94E59F-1570-108F-8090-39E480D56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B0A97-0887-5A96-F6CA-3B11415CB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C10A-4B39-452E-8BF5-16194313BA1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3061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91F93-099D-5ECC-C6A4-54544D14B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DCE79B-9F42-2A4C-9CE9-0D70F853F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1227CF-8AB2-0471-2D7E-C85389C11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0365-403C-4B98-95E2-BC07956D0D49}" type="datetimeFigureOut">
              <a:rPr lang="en-CA" smtClean="0"/>
              <a:t>2023-06-27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0C191-1180-A518-A292-AFDC4D068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7B114-2116-29A0-B21B-660DE0DD2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C10A-4B39-452E-8BF5-16194313BA1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8619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8F159-0008-10AE-3F0B-C902873C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83DE7C-8804-D003-3BCF-0D176AB62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1F00BB-F952-F114-D367-594C30724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0365-403C-4B98-95E2-BC07956D0D49}" type="datetimeFigureOut">
              <a:rPr lang="en-CA" smtClean="0"/>
              <a:t>2023-06-27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D422D-3CD7-3AFD-50A4-29AFF814B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2ADE49-9603-4E73-FAFC-CD3E4BAE6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C10A-4B39-452E-8BF5-16194313BA1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6560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08885-D36E-C90D-5B4C-199218E79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FDB53E-F5E1-08AF-BC65-FD0B594352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E0A89F-85AA-747B-236F-C8AEF5AE8B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A83861-16EA-36BB-D65F-A70EC146E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0365-403C-4B98-95E2-BC07956D0D49}" type="datetimeFigureOut">
              <a:rPr lang="en-CA" smtClean="0"/>
              <a:t>2023-06-27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B5DAE0-24FD-A14C-F4C8-276FBFCBE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ACE11B-EC12-390B-02A2-C70E85C71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C10A-4B39-452E-8BF5-16194313BA1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7214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E2262-93DF-E181-06DC-B96DD1F8C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DDABF3-9DC9-CA6E-3C0C-3486D534F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F98F86-48F6-DF5B-675E-20B95097D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2B86C4-5D2D-CFE9-850A-235924948A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2B7E8B-D4BB-8E23-F7CD-40798C5E70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BAAA51-187C-09E8-2C79-8CE7CC74C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0365-403C-4B98-95E2-BC07956D0D49}" type="datetimeFigureOut">
              <a:rPr lang="en-CA" smtClean="0"/>
              <a:t>2023-06-27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13214E-D3C4-E5FE-AABE-42086A5C4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FD912A-F044-CDA3-D542-DF1DBA25A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C10A-4B39-452E-8BF5-16194313BA1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26278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46582-3D63-25CA-3831-569DBAC83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6CA7E7-D62A-7415-155F-74A00D166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0365-403C-4B98-95E2-BC07956D0D49}" type="datetimeFigureOut">
              <a:rPr lang="en-CA" smtClean="0"/>
              <a:t>2023-06-27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4E6F00-C15D-93FE-DEAF-DC3FBDC0F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D3456D-56F4-5630-29B1-983B4ED76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C10A-4B39-452E-8BF5-16194313BA1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4658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765C84-0083-FD37-429E-FEF18B9C1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0365-403C-4B98-95E2-BC07956D0D49}" type="datetimeFigureOut">
              <a:rPr lang="en-CA" smtClean="0"/>
              <a:t>2023-06-27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37E98F-C445-1C19-B1D6-A0237104A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B1575F-0F6B-D901-E21A-8B969DA7C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C10A-4B39-452E-8BF5-16194313BA1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5234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B26D6-EACB-0AD6-3C71-3C6DB3048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4A676-A690-2B2A-BBDA-47DF806A9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5A6143-3995-EF11-773A-93AD040F9E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FE8458-5C14-D53F-DE00-FF5BC6831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0365-403C-4B98-95E2-BC07956D0D49}" type="datetimeFigureOut">
              <a:rPr lang="en-CA" smtClean="0"/>
              <a:t>2023-06-27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8B03C6-BB5C-4A9F-EE42-A444C1A30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84D8BD-0DA7-A266-4BA9-8509A7A4D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C10A-4B39-452E-8BF5-16194313BA1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452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03574-B6F5-28BF-49C8-7F2678CC5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49D446-9D14-1C40-4762-7304612425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BF15C5-C89B-1448-AC02-B2E298FDC9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E5977E-A631-21E3-6D41-D3566CD1B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0365-403C-4B98-95E2-BC07956D0D49}" type="datetimeFigureOut">
              <a:rPr lang="en-CA" smtClean="0"/>
              <a:t>2023-06-27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151BF4-80C6-B7D4-3E9E-C1785F434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A45D52-C453-058F-08A7-184C461A0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C10A-4B39-452E-8BF5-16194313BA1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6902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4050FC-169E-2881-0424-6E577E7F0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8232A4-DF60-899F-ACA0-2AE1643F7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1CD8D8-96EA-2F3E-2BC5-FD02879F49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30365-403C-4B98-95E2-BC07956D0D49}" type="datetimeFigureOut">
              <a:rPr lang="en-CA" smtClean="0"/>
              <a:t>2023-06-27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3D4786-2709-1225-682F-569961AC5A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D66F7D-70A8-DEDC-C6E4-EF1695B138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5C10A-4B39-452E-8BF5-16194313BA1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6593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jp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28713"/>
          </a:xfrm>
          <a:prstGeom prst="rect">
            <a:avLst/>
          </a:prstGeom>
          <a:gradFill>
            <a:gsLst>
              <a:gs pos="0">
                <a:schemeClr val="accent1">
                  <a:alpha val="64000"/>
                  <a:lumMod val="35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8" y="-129287"/>
            <a:ext cx="9144000" cy="2387600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chemeClr val="bg1"/>
                </a:solidFill>
                <a:latin typeface="Arial Black" panose="020B0A04020102020204" pitchFamily="34" charset="0"/>
              </a:rPr>
              <a:t>2023 Annual Western </a:t>
            </a:r>
            <a:r>
              <a:rPr lang="en-CA" u="sng" dirty="0">
                <a:solidFill>
                  <a:schemeClr val="bg1"/>
                </a:solidFill>
                <a:latin typeface="Arial Black" panose="020B0A04020102020204" pitchFamily="34" charset="0"/>
              </a:rPr>
              <a:t>RCEME Golf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482" y="2144066"/>
            <a:ext cx="9143032" cy="3456811"/>
          </a:xfrm>
        </p:spPr>
        <p:txBody>
          <a:bodyPr>
            <a:normAutofit/>
          </a:bodyPr>
          <a:lstStyle/>
          <a:p>
            <a:r>
              <a:rPr lang="en-CA" sz="2000" b="1" dirty="0">
                <a:solidFill>
                  <a:schemeClr val="bg1"/>
                </a:solidFill>
              </a:rPr>
              <a:t>Tournament 04 August 2023</a:t>
            </a:r>
          </a:p>
          <a:p>
            <a:r>
              <a:rPr lang="en-CA" sz="2000" b="1" u="sng" dirty="0">
                <a:solidFill>
                  <a:schemeClr val="bg1"/>
                </a:solidFill>
              </a:rPr>
              <a:t>Edmonton Garrison Memorial Golf and Curling Club</a:t>
            </a:r>
          </a:p>
          <a:p>
            <a:endParaRPr lang="en-CA" sz="1600" b="1" u="sng" dirty="0">
              <a:solidFill>
                <a:schemeClr val="bg1"/>
              </a:solidFill>
            </a:endParaRPr>
          </a:p>
          <a:p>
            <a:pPr>
              <a:lnSpc>
                <a:spcPct val="70000"/>
              </a:lnSpc>
            </a:pPr>
            <a:r>
              <a:rPr lang="en-CA" sz="1600" b="1" dirty="0">
                <a:solidFill>
                  <a:schemeClr val="bg1"/>
                </a:solidFill>
              </a:rPr>
              <a:t>Deadline for team registration and payment is 24 Jul 23.</a:t>
            </a:r>
          </a:p>
          <a:p>
            <a:pPr>
              <a:lnSpc>
                <a:spcPct val="70000"/>
              </a:lnSpc>
            </a:pPr>
            <a:endParaRPr lang="en-CA" sz="1050" b="1" dirty="0">
              <a:solidFill>
                <a:schemeClr val="bg1"/>
              </a:solidFill>
            </a:endParaRPr>
          </a:p>
          <a:p>
            <a:pPr>
              <a:lnSpc>
                <a:spcPct val="70000"/>
              </a:lnSpc>
            </a:pPr>
            <a:r>
              <a:rPr lang="en-CA" sz="1600" b="1" dirty="0">
                <a:solidFill>
                  <a:schemeClr val="bg1"/>
                </a:solidFill>
              </a:rPr>
              <a:t>Space is limited to 35 teams. First come, First Serve.</a:t>
            </a:r>
          </a:p>
          <a:p>
            <a:pPr>
              <a:lnSpc>
                <a:spcPct val="70000"/>
              </a:lnSpc>
            </a:pPr>
            <a:endParaRPr lang="en-CA" sz="1600" b="1" dirty="0">
              <a:solidFill>
                <a:schemeClr val="bg1"/>
              </a:solidFill>
            </a:endParaRPr>
          </a:p>
          <a:p>
            <a:r>
              <a:rPr lang="en-CA" sz="1600" b="1" dirty="0">
                <a:solidFill>
                  <a:schemeClr val="bg1"/>
                </a:solidFill>
              </a:rPr>
              <a:t>*Registration forms will be sent via email*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57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243418"/>
            <a:ext cx="12192000" cy="6145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58623" y="4913802"/>
            <a:ext cx="44747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400" b="1" dirty="0">
                <a:solidFill>
                  <a:schemeClr val="bg1"/>
                </a:solidFill>
              </a:rPr>
              <a:t>$60 per person/$240.00 per team</a:t>
            </a:r>
          </a:p>
          <a:p>
            <a:pPr algn="ctr"/>
            <a:r>
              <a:rPr lang="en-CA" sz="2400" b="1" dirty="0">
                <a:solidFill>
                  <a:schemeClr val="bg1"/>
                </a:solidFill>
              </a:rPr>
              <a:t>Team registration includes cart</a:t>
            </a:r>
          </a:p>
          <a:p>
            <a:pPr algn="ctr"/>
            <a:endParaRPr lang="en-CA" sz="2400" b="1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7280" y="1877452"/>
            <a:ext cx="1983533" cy="2486086"/>
          </a:xfrm>
          <a:prstGeom prst="rect">
            <a:avLst/>
          </a:prstGeom>
          <a:noFill/>
        </p:spPr>
      </p:pic>
      <p:pic>
        <p:nvPicPr>
          <p:cNvPr id="13" name="Picture 1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0215" y="1519345"/>
            <a:ext cx="1983533" cy="31335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5705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28713"/>
          </a:xfrm>
          <a:prstGeom prst="rect">
            <a:avLst/>
          </a:prstGeom>
          <a:gradFill>
            <a:gsLst>
              <a:gs pos="0">
                <a:schemeClr val="accent1">
                  <a:alpha val="64000"/>
                  <a:lumMod val="35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8" y="-129287"/>
            <a:ext cx="9144000" cy="2387600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chemeClr val="bg1"/>
                </a:solidFill>
                <a:latin typeface="Arial Black" panose="020B0A04020102020204" pitchFamily="34" charset="0"/>
              </a:rPr>
              <a:t>Golf </a:t>
            </a:r>
            <a:r>
              <a:rPr lang="en-CA" dirty="0" err="1">
                <a:solidFill>
                  <a:schemeClr val="bg1"/>
                </a:solidFill>
                <a:latin typeface="Arial Black" panose="020B0A04020102020204" pitchFamily="34" charset="0"/>
              </a:rPr>
              <a:t>Annuel</a:t>
            </a:r>
            <a:r>
              <a:rPr lang="en-CA" dirty="0">
                <a:solidFill>
                  <a:schemeClr val="bg1"/>
                </a:solidFill>
                <a:latin typeface="Arial Black" panose="020B0A04020102020204" pitchFamily="34" charset="0"/>
              </a:rPr>
              <a:t> de la GEMRC de l</a:t>
            </a:r>
            <a:r>
              <a:rPr lang="fr-CA" dirty="0">
                <a:solidFill>
                  <a:schemeClr val="bg1"/>
                </a:solidFill>
                <a:latin typeface="Arial Black" panose="020B0A04020102020204" pitchFamily="34" charset="0"/>
              </a:rPr>
              <a:t>’ouest</a:t>
            </a:r>
            <a:endParaRPr lang="en-CA" u="sng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9092" y="2400163"/>
            <a:ext cx="9143032" cy="3713968"/>
          </a:xfrm>
        </p:spPr>
        <p:txBody>
          <a:bodyPr>
            <a:noAutofit/>
          </a:bodyPr>
          <a:lstStyle/>
          <a:p>
            <a:r>
              <a:rPr lang="fr-CA" b="1" dirty="0">
                <a:solidFill>
                  <a:schemeClr val="bg1"/>
                </a:solidFill>
              </a:rPr>
              <a:t>Tournois  04 Août 2023</a:t>
            </a:r>
          </a:p>
          <a:p>
            <a:r>
              <a:rPr lang="fr-CA" b="1" u="sng" dirty="0">
                <a:solidFill>
                  <a:schemeClr val="bg1"/>
                </a:solidFill>
              </a:rPr>
              <a:t>Club de curling et de golf </a:t>
            </a:r>
            <a:r>
              <a:rPr lang="fr-CA" sz="2000" b="1" u="sng" dirty="0" err="1">
                <a:solidFill>
                  <a:schemeClr val="bg1"/>
                </a:solidFill>
              </a:rPr>
              <a:t>memorial</a:t>
            </a:r>
            <a:r>
              <a:rPr lang="fr-CA" b="1" u="sng" dirty="0">
                <a:solidFill>
                  <a:schemeClr val="bg1"/>
                </a:solidFill>
              </a:rPr>
              <a:t> de la garnison d’Edmonton</a:t>
            </a:r>
          </a:p>
          <a:p>
            <a:endParaRPr lang="fr-CA" sz="1600" b="1" u="sng" dirty="0">
              <a:solidFill>
                <a:schemeClr val="bg1"/>
              </a:solidFill>
            </a:endParaRPr>
          </a:p>
          <a:p>
            <a:pPr>
              <a:lnSpc>
                <a:spcPct val="70000"/>
              </a:lnSpc>
            </a:pPr>
            <a:r>
              <a:rPr lang="fr-CA" sz="1600" b="1" dirty="0">
                <a:solidFill>
                  <a:schemeClr val="bg1"/>
                </a:solidFill>
              </a:rPr>
              <a:t>Date limite pour l’enregistrement d’équipe et le payement est le 24 juillet 2023.</a:t>
            </a:r>
          </a:p>
          <a:p>
            <a:pPr>
              <a:lnSpc>
                <a:spcPct val="70000"/>
              </a:lnSpc>
            </a:pPr>
            <a:endParaRPr lang="fr-CA" sz="1000" b="1" dirty="0">
              <a:solidFill>
                <a:schemeClr val="bg1"/>
              </a:solidFill>
            </a:endParaRPr>
          </a:p>
          <a:p>
            <a:pPr>
              <a:lnSpc>
                <a:spcPct val="70000"/>
              </a:lnSpc>
            </a:pPr>
            <a:r>
              <a:rPr lang="fr-CA" sz="1600" b="1" dirty="0">
                <a:solidFill>
                  <a:schemeClr val="bg1"/>
                </a:solidFill>
              </a:rPr>
              <a:t>Les places sont limitées à 35 équipes. Premier arrivé, premier servis.</a:t>
            </a:r>
          </a:p>
          <a:p>
            <a:pPr>
              <a:lnSpc>
                <a:spcPct val="70000"/>
              </a:lnSpc>
            </a:pPr>
            <a:endParaRPr lang="fr-CA" sz="1400" b="1" dirty="0">
              <a:solidFill>
                <a:schemeClr val="bg1"/>
              </a:solidFill>
            </a:endParaRPr>
          </a:p>
          <a:p>
            <a:pPr>
              <a:lnSpc>
                <a:spcPct val="70000"/>
              </a:lnSpc>
            </a:pPr>
            <a:r>
              <a:rPr lang="fr-CA" sz="1400" b="1" dirty="0">
                <a:solidFill>
                  <a:schemeClr val="bg1"/>
                </a:solidFill>
              </a:rPr>
              <a:t>*Formulaires d’enregistrement seront envoyés par courriel*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57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6238629"/>
            <a:ext cx="12192000" cy="6145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06888" y="4949305"/>
            <a:ext cx="58674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200" b="1" dirty="0">
                <a:solidFill>
                  <a:schemeClr val="bg1"/>
                </a:solidFill>
              </a:rPr>
              <a:t>$60 par </a:t>
            </a:r>
            <a:r>
              <a:rPr lang="en-CA" sz="2200" b="1" dirty="0" err="1">
                <a:solidFill>
                  <a:schemeClr val="bg1"/>
                </a:solidFill>
              </a:rPr>
              <a:t>personne</a:t>
            </a:r>
            <a:r>
              <a:rPr lang="en-CA" sz="2200" b="1" dirty="0">
                <a:solidFill>
                  <a:schemeClr val="bg1"/>
                </a:solidFill>
              </a:rPr>
              <a:t>/$240.00  par </a:t>
            </a:r>
            <a:r>
              <a:rPr lang="fr-CA" sz="2400" b="1" dirty="0">
                <a:solidFill>
                  <a:schemeClr val="bg1"/>
                </a:solidFill>
              </a:rPr>
              <a:t>équipe</a:t>
            </a:r>
            <a:r>
              <a:rPr lang="en-CA" sz="22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CA" sz="2200" b="1" dirty="0">
                <a:solidFill>
                  <a:schemeClr val="bg1"/>
                </a:solidFill>
              </a:rPr>
              <a:t>Voiturette </a:t>
            </a:r>
            <a:r>
              <a:rPr lang="en-CA" sz="2200" b="1" dirty="0" err="1">
                <a:solidFill>
                  <a:schemeClr val="bg1"/>
                </a:solidFill>
              </a:rPr>
              <a:t>inclure</a:t>
            </a:r>
            <a:r>
              <a:rPr lang="en-CA" sz="2200" b="1" dirty="0">
                <a:solidFill>
                  <a:schemeClr val="bg1"/>
                </a:solidFill>
              </a:rPr>
              <a:t> avec </a:t>
            </a:r>
            <a:r>
              <a:rPr lang="en-CA" sz="2200" b="1" dirty="0" err="1">
                <a:solidFill>
                  <a:schemeClr val="bg1"/>
                </a:solidFill>
              </a:rPr>
              <a:t>enregistrement</a:t>
            </a:r>
            <a:r>
              <a:rPr lang="en-CA" sz="2200" b="1" dirty="0">
                <a:solidFill>
                  <a:schemeClr val="bg1"/>
                </a:solidFill>
              </a:rPr>
              <a:t> </a:t>
            </a:r>
            <a:r>
              <a:rPr lang="fr-CA" sz="2400" b="1" dirty="0">
                <a:solidFill>
                  <a:schemeClr val="bg1"/>
                </a:solidFill>
              </a:rPr>
              <a:t>d’équipe</a:t>
            </a:r>
            <a:endParaRPr lang="en-CA" sz="2200" b="1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2374" y="2258313"/>
            <a:ext cx="1613613" cy="2105225"/>
          </a:xfrm>
          <a:prstGeom prst="rect">
            <a:avLst/>
          </a:prstGeom>
          <a:noFill/>
        </p:spPr>
      </p:pic>
      <p:pic>
        <p:nvPicPr>
          <p:cNvPr id="13" name="Picture 1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5229" y="2103377"/>
            <a:ext cx="1613613" cy="23876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0890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28713"/>
          </a:xfrm>
          <a:prstGeom prst="rect">
            <a:avLst/>
          </a:prstGeom>
          <a:gradFill>
            <a:gsLst>
              <a:gs pos="0">
                <a:schemeClr val="accent1">
                  <a:alpha val="64000"/>
                  <a:lumMod val="35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482" y="461935"/>
            <a:ext cx="9144000" cy="1025695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chemeClr val="bg1"/>
                </a:solidFill>
                <a:latin typeface="Arial Black" panose="020B0A04020102020204" pitchFamily="34" charset="0"/>
              </a:rPr>
              <a:t>SPONSORS</a:t>
            </a:r>
            <a:endParaRPr lang="en-CA" u="sng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57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243418"/>
            <a:ext cx="12192000" cy="614582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7279" y="2281283"/>
            <a:ext cx="1983533" cy="2486086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5BE57A-6899-859E-72EC-5150E6D7C8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998913">
            <a:off x="4286373" y="1695966"/>
            <a:ext cx="3157275" cy="1754042"/>
          </a:xfrm>
          <a:prstGeom prst="rect">
            <a:avLst/>
          </a:prstGeom>
        </p:spPr>
      </p:pic>
      <p:pic>
        <p:nvPicPr>
          <p:cNvPr id="12" name="Picture 11" descr="A picture containing clipart, graphics, graphic design, illustration&#10;&#10;Description automatically generated">
            <a:extLst>
              <a:ext uri="{FF2B5EF4-FFF2-40B4-BE49-F238E27FC236}">
                <a16:creationId xmlns:a16="http://schemas.microsoft.com/office/drawing/2014/main" id="{8E330275-2346-58DC-058A-CC25D8C4D8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2883">
            <a:off x="7836848" y="2048235"/>
            <a:ext cx="2984179" cy="2079973"/>
          </a:xfrm>
          <a:prstGeom prst="rect">
            <a:avLst/>
          </a:prstGeom>
        </p:spPr>
      </p:pic>
      <p:pic>
        <p:nvPicPr>
          <p:cNvPr id="15" name="Picture 14" descr="A picture containing text, symbol, font, logo&#10;&#10;Description automatically generated">
            <a:extLst>
              <a:ext uri="{FF2B5EF4-FFF2-40B4-BE49-F238E27FC236}">
                <a16:creationId xmlns:a16="http://schemas.microsoft.com/office/drawing/2014/main" id="{9B0DFCC7-4B03-50C2-EA7E-EFFA9CC314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039" y="4638813"/>
            <a:ext cx="3180587" cy="1474060"/>
          </a:xfrm>
          <a:prstGeom prst="rect">
            <a:avLst/>
          </a:prstGeom>
        </p:spPr>
      </p:pic>
      <p:pic>
        <p:nvPicPr>
          <p:cNvPr id="17" name="Picture 16" descr="A red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997FCCAC-970D-0FF8-0F30-B4AAE53252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74" y="4517228"/>
            <a:ext cx="3615077" cy="2033481"/>
          </a:xfrm>
          <a:prstGeom prst="rect">
            <a:avLst/>
          </a:prstGeom>
        </p:spPr>
      </p:pic>
      <p:pic>
        <p:nvPicPr>
          <p:cNvPr id="19" name="Picture 18" descr="A picture containing logo, graphics, font, symbol&#10;&#10;Description automatically generated">
            <a:extLst>
              <a:ext uri="{FF2B5EF4-FFF2-40B4-BE49-F238E27FC236}">
                <a16:creationId xmlns:a16="http://schemas.microsoft.com/office/drawing/2014/main" id="{77D4302E-6C2E-13A7-AAF5-FDC2C88AFC8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580" y="552209"/>
            <a:ext cx="1693065" cy="1700623"/>
          </a:xfrm>
          <a:prstGeom prst="rect">
            <a:avLst/>
          </a:prstGeom>
        </p:spPr>
      </p:pic>
      <p:pic>
        <p:nvPicPr>
          <p:cNvPr id="21" name="Picture 20" descr="A red and green logo&#10;&#10;Description automatically generated with medium confidence">
            <a:extLst>
              <a:ext uri="{FF2B5EF4-FFF2-40B4-BE49-F238E27FC236}">
                <a16:creationId xmlns:a16="http://schemas.microsoft.com/office/drawing/2014/main" id="{66BC4912-EFC1-4BF9-E325-EF408242D5F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55" y="513949"/>
            <a:ext cx="2520992" cy="141922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F698AD6-9262-B587-41F1-7AF13846DBD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44031" y="4366380"/>
            <a:ext cx="1693066" cy="1693066"/>
          </a:xfrm>
          <a:prstGeom prst="rect">
            <a:avLst/>
          </a:prstGeom>
        </p:spPr>
      </p:pic>
      <p:pic>
        <p:nvPicPr>
          <p:cNvPr id="25" name="Picture 24" descr="A picture containing screenshot, circle, design, hexagon&#10;&#10;Description automatically generated">
            <a:extLst>
              <a:ext uri="{FF2B5EF4-FFF2-40B4-BE49-F238E27FC236}">
                <a16:creationId xmlns:a16="http://schemas.microsoft.com/office/drawing/2014/main" id="{C61C34B1-DC71-38B3-35E8-4ABAF959CCE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623" y="3265755"/>
            <a:ext cx="2167502" cy="178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014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134</Words>
  <Application>Microsoft Office PowerPoint</Application>
  <PresentationFormat>Widescreen</PresentationFormat>
  <Paragraphs>23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Arial Black</vt:lpstr>
      <vt:lpstr>Calibri</vt:lpstr>
      <vt:lpstr>Calibri Light</vt:lpstr>
      <vt:lpstr>Office Theme</vt:lpstr>
      <vt:lpstr>2023 Annual Western RCEME Golf</vt:lpstr>
      <vt:lpstr>Golf Annuel de la GEMRC de l’ouest</vt:lpstr>
      <vt:lpstr>SPONSORS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 Annual Western RCEME Golf</dc:title>
  <dc:creator>Gauthier Lt TM@1 Svc Bn@Defence365</dc:creator>
  <cp:lastModifiedBy>Lai Capt LY@ADM(Mat) DLEPS@Defence365</cp:lastModifiedBy>
  <cp:revision>2</cp:revision>
  <dcterms:created xsi:type="dcterms:W3CDTF">2023-06-26T21:03:28Z</dcterms:created>
  <dcterms:modified xsi:type="dcterms:W3CDTF">2023-06-27T20:37:51Z</dcterms:modified>
</cp:coreProperties>
</file>